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7"/>
  </p:notesMasterIdLst>
  <p:sldIdLst>
    <p:sldId id="256" r:id="rId2"/>
    <p:sldId id="257" r:id="rId3"/>
    <p:sldId id="258" r:id="rId4"/>
    <p:sldId id="357" r:id="rId5"/>
    <p:sldId id="369" r:id="rId6"/>
    <p:sldId id="358" r:id="rId7"/>
    <p:sldId id="359" r:id="rId8"/>
    <p:sldId id="372" r:id="rId9"/>
    <p:sldId id="360" r:id="rId10"/>
    <p:sldId id="370" r:id="rId11"/>
    <p:sldId id="362" r:id="rId12"/>
    <p:sldId id="363" r:id="rId13"/>
    <p:sldId id="364" r:id="rId14"/>
    <p:sldId id="365" r:id="rId15"/>
    <p:sldId id="366" r:id="rId16"/>
    <p:sldId id="367" r:id="rId17"/>
    <p:sldId id="351" r:id="rId18"/>
    <p:sldId id="354" r:id="rId19"/>
    <p:sldId id="355" r:id="rId20"/>
    <p:sldId id="356" r:id="rId21"/>
    <p:sldId id="368" r:id="rId22"/>
    <p:sldId id="373" r:id="rId23"/>
    <p:sldId id="374" r:id="rId24"/>
    <p:sldId id="375" r:id="rId25"/>
    <p:sldId id="376" r:id="rId26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357"/>
            <p14:sldId id="369"/>
            <p14:sldId id="358"/>
            <p14:sldId id="359"/>
            <p14:sldId id="372"/>
            <p14:sldId id="360"/>
            <p14:sldId id="370"/>
            <p14:sldId id="362"/>
            <p14:sldId id="363"/>
            <p14:sldId id="364"/>
            <p14:sldId id="365"/>
            <p14:sldId id="366"/>
            <p14:sldId id="367"/>
            <p14:sldId id="351"/>
            <p14:sldId id="354"/>
            <p14:sldId id="355"/>
            <p14:sldId id="356"/>
            <p14:sldId id="368"/>
            <p14:sldId id="373"/>
            <p14:sldId id="37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000"/>
    <a:srgbClr val="FF00FF"/>
    <a:srgbClr val="1ABFB6"/>
    <a:srgbClr val="36BFCF"/>
    <a:srgbClr val="23294B"/>
    <a:srgbClr val="FFD966"/>
    <a:srgbClr val="0A534F"/>
    <a:srgbClr val="CCCCCC"/>
    <a:srgbClr val="F78445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1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494" y="84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59143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5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jp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9274" y="245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31429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12x24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17x9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83870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5750" y="7584621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095750" y="7029450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4084864" y="79003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4095752" y="72907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2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/>
          <p:cNvSpPr/>
          <p:nvPr/>
        </p:nvSpPr>
        <p:spPr>
          <a:xfrm>
            <a:off x="6304628" y="375899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69644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274x274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8007"/>
              </p:ext>
            </p:extLst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80343"/>
              </p:ext>
            </p:extLst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31" name="타원 130"/>
          <p:cNvSpPr/>
          <p:nvPr/>
        </p:nvSpPr>
        <p:spPr>
          <a:xfrm>
            <a:off x="9736086" y="83881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731170" y="150249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716422" y="188103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711506" y="219075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9726254" y="24709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695569" y="75545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3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7010862" y="42192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669633"/>
              </p:ext>
            </p:extLst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39147"/>
              </p:ext>
            </p:extLst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35953"/>
              </p:ext>
            </p:extLst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44017" y="788327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3616560" y="534690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/>
          <p:cNvSpPr/>
          <p:nvPr/>
        </p:nvSpPr>
        <p:spPr>
          <a:xfrm>
            <a:off x="9712560" y="8511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9703035" y="112732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9712560" y="1489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668315" y="1907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692896" y="21873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668316" y="246758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158766" y="761288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8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670993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25541"/>
              </p:ext>
            </p:extLst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9717477" y="130738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140858" y="793432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/>
          <p:cNvSpPr/>
          <p:nvPr/>
        </p:nvSpPr>
        <p:spPr>
          <a:xfrm>
            <a:off x="126109" y="82637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6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15983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47589"/>
              </p:ext>
            </p:extLst>
          </p:nvPr>
        </p:nvGraphicFramePr>
        <p:xfrm>
          <a:off x="295585" y="7223221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548x60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-&gt; opacity : 10%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: 2px (#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-&gt; opacity : 100%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32x32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038795" y="5406346"/>
            <a:ext cx="1673342" cy="1143230"/>
            <a:chOff x="4081999" y="5533767"/>
            <a:chExt cx="1673342" cy="1143230"/>
          </a:xfrm>
        </p:grpSpPr>
        <p:sp>
          <p:nvSpPr>
            <p:cNvPr id="284" name="직사각형 283"/>
            <p:cNvSpPr/>
            <p:nvPr/>
          </p:nvSpPr>
          <p:spPr>
            <a:xfrm>
              <a:off x="4081999" y="609295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55994" r="82865" b="39144"/>
            <a:stretch/>
          </p:blipFill>
          <p:spPr>
            <a:xfrm>
              <a:off x="4432151" y="5884433"/>
              <a:ext cx="1097280" cy="666974"/>
            </a:xfrm>
            <a:prstGeom prst="rect">
              <a:avLst/>
            </a:prstGeom>
          </p:spPr>
        </p:pic>
        <p:cxnSp>
          <p:nvCxnSpPr>
            <p:cNvPr id="279" name="직선 연결선 278"/>
            <p:cNvCxnSpPr/>
            <p:nvPr/>
          </p:nvCxnSpPr>
          <p:spPr>
            <a:xfrm>
              <a:off x="4246073" y="5975027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246073" y="6459121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517580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5475011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4835602" y="553376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Oval 114"/>
            <p:cNvSpPr>
              <a:spLocks noChangeArrowheads="1"/>
            </p:cNvSpPr>
            <p:nvPr/>
          </p:nvSpPr>
          <p:spPr bwMode="auto">
            <a:xfrm>
              <a:off x="5246173" y="602582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4613171" y="602403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1849" y="6092953"/>
              <a:ext cx="534324" cy="2769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3721" y="606535"/>
            <a:ext cx="6382938" cy="4844625"/>
            <a:chOff x="3343721" y="778774"/>
            <a:chExt cx="6382938" cy="4844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2" b="36506"/>
            <a:stretch/>
          </p:blipFill>
          <p:spPr>
            <a:xfrm>
              <a:off x="3534950" y="1030134"/>
              <a:ext cx="5530088" cy="4295554"/>
            </a:xfrm>
            <a:prstGeom prst="rect">
              <a:avLst/>
            </a:prstGeom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3923414" y="2049691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923414" y="2570686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924784" y="882127"/>
              <a:ext cx="0" cy="170036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8688170" y="865662"/>
              <a:ext cx="0" cy="171682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923414" y="2048935"/>
              <a:ext cx="4764756" cy="52175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668233" y="172008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668233" y="300662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3668233" y="4048613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668233" y="3006622"/>
              <a:ext cx="5252483" cy="104315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/>
            <p:cNvCxnSpPr/>
            <p:nvPr/>
          </p:nvCxnSpPr>
          <p:spPr>
            <a:xfrm>
              <a:off x="3668233" y="445265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3668233" y="449518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9463445" y="4330099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68233" y="5281990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flipH="1">
              <a:off x="3343721" y="4881853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9083930" y="17570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083930" y="21504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083930" y="265015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083930" y="34475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083930" y="41387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083930" y="47434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3829091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3658970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직사각형 167"/>
            <p:cNvSpPr/>
            <p:nvPr/>
          </p:nvSpPr>
          <p:spPr>
            <a:xfrm>
              <a:off x="3565632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668233" y="1082128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3343721" y="1426271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6067539" y="778774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274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9" name="Oval 114"/>
            <p:cNvSpPr>
              <a:spLocks noChangeArrowheads="1"/>
            </p:cNvSpPr>
            <p:nvPr/>
          </p:nvSpPr>
          <p:spPr bwMode="auto">
            <a:xfrm>
              <a:off x="4798483" y="46258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3632554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8656375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93" name="직선 연결선 292"/>
            <p:cNvCxnSpPr/>
            <p:nvPr/>
          </p:nvCxnSpPr>
          <p:spPr>
            <a:xfrm>
              <a:off x="8930217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449577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580206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589059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4388676" y="5308296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51289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Oval 114"/>
          <p:cNvSpPr>
            <a:spLocks noChangeArrowheads="1"/>
          </p:cNvSpPr>
          <p:nvPr/>
        </p:nvSpPr>
        <p:spPr bwMode="auto">
          <a:xfrm>
            <a:off x="3996664" y="19472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69069" y="5612118"/>
            <a:ext cx="1526420" cy="972727"/>
            <a:chOff x="4469069" y="5612118"/>
            <a:chExt cx="1526420" cy="97272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4" t="24478" r="3284" b="67207"/>
            <a:stretch/>
          </p:blipFill>
          <p:spPr>
            <a:xfrm>
              <a:off x="4675812" y="5866388"/>
              <a:ext cx="925286" cy="71845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55029" y="6077584"/>
              <a:ext cx="315685" cy="29055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4469069" y="59673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469069" y="65007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4469069" y="6218963"/>
              <a:ext cx="1256817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855029" y="6076206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855029" y="6370120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53729" y="60910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8550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5148943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4848186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53884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109443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>
              <a:off x="4859110" y="609457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1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49384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88366"/>
              </p:ext>
            </p:extLst>
          </p:nvPr>
        </p:nvGraphicFramePr>
        <p:xfrm>
          <a:off x="295585" y="7223221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2x118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20%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7" b="50207"/>
          <a:stretch/>
        </p:blipFill>
        <p:spPr>
          <a:xfrm>
            <a:off x="3594011" y="1639560"/>
            <a:ext cx="5530088" cy="1258645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73552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996014" y="1495313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35525" y="3727042"/>
            <a:ext cx="1774795" cy="1992843"/>
            <a:chOff x="3594011" y="4367975"/>
            <a:chExt cx="1774795" cy="1992843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27" r="75312" b="50207"/>
            <a:stretch/>
          </p:blipFill>
          <p:spPr>
            <a:xfrm>
              <a:off x="3594011" y="4780793"/>
              <a:ext cx="1365264" cy="1258645"/>
            </a:xfrm>
            <a:prstGeom prst="rect">
              <a:avLst/>
            </a:prstGeom>
          </p:spPr>
        </p:pic>
        <p:cxnSp>
          <p:nvCxnSpPr>
            <p:cNvPr id="75" name="직선 연결선 74"/>
            <p:cNvCxnSpPr/>
            <p:nvPr/>
          </p:nvCxnSpPr>
          <p:spPr>
            <a:xfrm>
              <a:off x="4768259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800532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787086" y="4900316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4787086" y="5922292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4668286" y="436797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7046" y="53038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4"/>
            <p:cNvSpPr>
              <a:spLocks noChangeArrowheads="1"/>
            </p:cNvSpPr>
            <p:nvPr/>
          </p:nvSpPr>
          <p:spPr bwMode="auto">
            <a:xfrm>
              <a:off x="4696598" y="489051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3732837" y="1769841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732837" y="2781060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768259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89774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833266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854781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866000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88751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931007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952522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50521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15528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4826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0251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08138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146388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32910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54886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33065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22146" y="822988"/>
            <a:ext cx="5238974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 = </a:t>
            </a:r>
            <a:r>
              <a:rPr lang="ko-KR" altLang="en-US" sz="1200" b="1" dirty="0" err="1" smtClean="0">
                <a:solidFill>
                  <a:srgbClr val="000000"/>
                </a:solidFill>
              </a:rPr>
              <a:t>위젯가로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– 4 / 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044875" y="1866660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44875" y="2275451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44875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088367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12110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17535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8218843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044875" y="2404542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4875" y="2705756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915783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937759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024281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05701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11126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4001381" y="18695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3990455" y="242891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451559" y="21519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96557" y="19582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211133" y="17108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135830" y="22272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211133" y="26252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9096557" y="242085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28" y="7832562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1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3" y="7832562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44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8" y="7834577"/>
            <a:ext cx="302332" cy="262021"/>
          </a:xfrm>
          <a:prstGeom prst="rect">
            <a:avLst/>
          </a:prstGeom>
          <a:solidFill>
            <a:srgbClr val="FF00FF"/>
          </a:solidFill>
        </p:spPr>
      </p:pic>
    </p:spTree>
    <p:extLst>
      <p:ext uri="{BB962C8B-B14F-4D97-AF65-F5344CB8AC3E}">
        <p14:creationId xmlns:p14="http://schemas.microsoft.com/office/powerpoint/2010/main" val="7814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74325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401697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83783"/>
            <a:ext cx="2251771" cy="349653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1" b="36629"/>
          <a:stretch/>
        </p:blipFill>
        <p:spPr>
          <a:xfrm>
            <a:off x="3358180" y="2541495"/>
            <a:ext cx="5564651" cy="978195"/>
          </a:xfrm>
          <a:prstGeom prst="rect">
            <a:avLst/>
          </a:prstGeom>
        </p:spPr>
      </p:pic>
      <p:cxnSp>
        <p:nvCxnSpPr>
          <p:cNvPr id="83" name="직선 연결선 82"/>
          <p:cNvCxnSpPr/>
          <p:nvPr/>
        </p:nvCxnSpPr>
        <p:spPr>
          <a:xfrm>
            <a:off x="692316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8486152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915225" y="2848358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915225" y="3326823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552841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977604" y="292782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170489" y="3082274"/>
            <a:ext cx="5835288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807827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3472610" y="223478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741333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445975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1011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14"/>
          <p:cNvSpPr>
            <a:spLocks noChangeArrowheads="1"/>
          </p:cNvSpPr>
          <p:nvPr/>
        </p:nvSpPr>
        <p:spPr bwMode="auto">
          <a:xfrm>
            <a:off x="6960269" y="286884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Oval 114"/>
          <p:cNvSpPr>
            <a:spLocks noChangeArrowheads="1"/>
          </p:cNvSpPr>
          <p:nvPr/>
        </p:nvSpPr>
        <p:spPr bwMode="auto">
          <a:xfrm>
            <a:off x="3844930" y="282940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Oval 114"/>
          <p:cNvSpPr>
            <a:spLocks noChangeArrowheads="1"/>
          </p:cNvSpPr>
          <p:nvPr/>
        </p:nvSpPr>
        <p:spPr bwMode="auto">
          <a:xfrm>
            <a:off x="7273930" y="29164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17670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84235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01638"/>
              </p:ext>
            </p:extLst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4225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64033"/>
              </p:ext>
            </p:extLst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30808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65989"/>
              </p:ext>
            </p:extLst>
          </p:nvPr>
        </p:nvGraphicFramePr>
        <p:xfrm>
          <a:off x="600181" y="664050"/>
          <a:ext cx="11616957" cy="225122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2016.10.31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0.0.4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팝업관련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326580"/>
              </p:ext>
            </p:extLst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24475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936559"/>
              </p:ext>
            </p:extLst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527325"/>
              </p:ext>
            </p:extLst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50181"/>
              </p:ext>
            </p:extLst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3623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73331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46200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28503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8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5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06769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5222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QR/</a:t>
            </a:r>
            <a:r>
              <a:rPr lang="ko-KR" altLang="en-US" sz="1000" dirty="0">
                <a:latin typeface="+mn-ea"/>
              </a:rPr>
              <a:t>바코드 스캔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8" y="643441"/>
            <a:ext cx="420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640x1136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21224"/>
              </p:ext>
            </p:extLst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10x8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6283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6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8778498" y="430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3238019" y="494531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3223271" y="4537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3002046" y="43062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45739"/>
              </p:ext>
            </p:extLst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24137"/>
              </p:ext>
            </p:extLst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22" y="7992027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81832"/>
              </p:ext>
            </p:extLst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732228" y="11058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9746976" y="136637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42060" y="16170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727311" y="182849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9732227" y="20005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9737143" y="22316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94937" y="821454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180188" y="738371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190021" y="7944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5105" y="763444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155608" y="680853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9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/>
          <p:cNvSpPr/>
          <p:nvPr/>
        </p:nvSpPr>
        <p:spPr>
          <a:xfrm>
            <a:off x="9447090" y="45864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3877116" y="43455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84463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33178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0354" y="720673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45774" y="77917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5489606" y="80523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2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933219" y="41685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498574" y="491090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34064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4418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469077" y="1145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170355" y="79343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145773" y="672004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50689" y="702975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60521" y="7649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1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4821" y="3077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7456671" y="3353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9637896" y="27723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580746" y="24866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59559"/>
              </p:ext>
            </p:extLst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673189"/>
              </p:ext>
            </p:extLst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771246" y="1067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761721" y="13055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752196" y="15627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790296" y="203896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790296" y="2315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60565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46220"/>
              </p:ext>
            </p:extLst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3019"/>
              </p:ext>
            </p:extLst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5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12156</TotalTime>
  <Words>2384</Words>
  <Application>Microsoft Office PowerPoint</Application>
  <PresentationFormat>사용자 지정</PresentationFormat>
  <Paragraphs>1649</Paragraphs>
  <Slides>25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이준해</cp:lastModifiedBy>
  <cp:revision>1600</cp:revision>
  <dcterms:created xsi:type="dcterms:W3CDTF">2014-11-14T04:52:40Z</dcterms:created>
  <dcterms:modified xsi:type="dcterms:W3CDTF">2016-11-24T12:12:06Z</dcterms:modified>
</cp:coreProperties>
</file>